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0" r:id="rId5"/>
    <p:sldId id="258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99" autoAdjust="0"/>
  </p:normalViewPr>
  <p:slideViewPr>
    <p:cSldViewPr>
      <p:cViewPr varScale="1">
        <p:scale>
          <a:sx n="86" d="100"/>
          <a:sy n="86" d="100"/>
        </p:scale>
        <p:origin x="562" y="67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18-May-20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18-May-20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18-May-20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18-May-20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18-May-20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18-May-20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18-May-20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18-May-20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18-May-20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18-May-20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18-May-20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18-May-20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18-May-20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c4QS2USKm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tRgGArGgJ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Кошарка – шут и скок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20.05.2020.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Кошарка – шут и скок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Драги ученици,</a:t>
            </a:r>
          </a:p>
          <a:p>
            <a:pPr marL="0" indent="0">
              <a:buNone/>
            </a:pPr>
            <a:r>
              <a:rPr lang="sr-Cyrl-RS" dirty="0"/>
              <a:t>данашњи задатак је да вежбате кошаркашке елемнте.Међутим, како неће имати сви могућности услове да одраде вежбе, биће довољно да сви одрадите вежбе обликовања и загрејете се. Даље вежбе могу да одраде они који имају кошаркашки терен и кош у близини.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/>
              <a:t>Срећно!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Кошарка – шут и скок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https://www.youtube.com/watch?v=oc4QS2USKmk</a:t>
            </a:r>
            <a:endParaRPr lang="en-US" dirty="0"/>
          </a:p>
          <a:p>
            <a:r>
              <a:rPr lang="sr-Cyrl-RS" dirty="0"/>
              <a:t>Вежбе обликовања.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82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Кошарка – шут и скок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Ко има услове за извођење кошаркашких вежби (кошаркашки терен и кош) може да увежбава скок и шут уз помоћ вежби приказаних и видеу. </a:t>
            </a:r>
          </a:p>
          <a:p>
            <a:r>
              <a:rPr lang="sr-Cyrl-RS" dirty="0"/>
              <a:t>Нека родитељи или датрија браћа/сестре буду уз вас док вежбате.</a:t>
            </a:r>
          </a:p>
          <a:p>
            <a:r>
              <a:rPr lang="en-US" dirty="0">
                <a:hlinkClick r:id="rId2"/>
              </a:rPr>
              <a:t>https://www.youtube.com/watch?v=ftRgGArGgJ4</a:t>
            </a:r>
            <a:endParaRPr lang="sr-Cyrl-RS" dirty="0"/>
          </a:p>
          <a:p>
            <a:endParaRPr lang="sr-Cyrl-RS" dirty="0"/>
          </a:p>
          <a:p>
            <a:r>
              <a:rPr lang="sr-Cyrl-RS" dirty="0"/>
              <a:t>Срећно!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02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Хвала на пажњи!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sr-Cyrl-RS" dirty="0"/>
              <a:t>Домаћи задатак: Водити дневник вежбања. За сваки час записати 1-2 реченице.</a:t>
            </a:r>
          </a:p>
          <a:p>
            <a:r>
              <a:rPr lang="sr-Cyrl-RS" dirty="0"/>
              <a:t>Слике дневника слати на </a:t>
            </a:r>
            <a:r>
              <a:rPr lang="en-US" dirty="0"/>
              <a:t>Google </a:t>
            </a:r>
            <a:r>
              <a:rPr lang="sr-Cyrl-RS" dirty="0"/>
              <a:t>учионици, онда када је то напоменуто.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75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10</TotalTime>
  <Words>177</Words>
  <Application>Microsoft Office PowerPoint</Application>
  <PresentationFormat>Custom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Consolas</vt:lpstr>
      <vt:lpstr>Corbel</vt:lpstr>
      <vt:lpstr>Chalkboard 16x9</vt:lpstr>
      <vt:lpstr>Кошарка – шут и скок</vt:lpstr>
      <vt:lpstr>Кошарка – шут и скок</vt:lpstr>
      <vt:lpstr>Кошарка – шут и скок</vt:lpstr>
      <vt:lpstr>Кошарка – шут и скок</vt:lpstr>
      <vt:lpstr>Хвала на пажњи!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Кошарка – шут и скок</dc:title>
  <dc:creator>Irena</dc:creator>
  <cp:lastModifiedBy>Irena</cp:lastModifiedBy>
  <cp:revision>2</cp:revision>
  <dcterms:created xsi:type="dcterms:W3CDTF">2020-05-18T14:59:15Z</dcterms:created>
  <dcterms:modified xsi:type="dcterms:W3CDTF">2020-05-18T15:09:44Z</dcterms:modified>
</cp:coreProperties>
</file>